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8148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jour selon besoins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créer une nouvelle société et de récupérer des éléments d’une autre société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pratiques comptables et commerciales de la société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SAGE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Création nouvelle société et récupération d’éléments existants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399908" y="1892217"/>
            <a:ext cx="3907282" cy="74174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Création du dossier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Paramètres société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Comptabilité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Identification, paramètres fiscaux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Duplication depuis une société de référence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Des plans comptables, analytiques, tiers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collaborateurs, taux de taxes, journaux, 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journaux analytiques, modèles de saisie,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grille et règlements, création des nouvelles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banques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Moyens de paiement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Identification, paramètres de base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Création des schémas comptables à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l’identique du dossier source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4 – Immobilisations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Identification, paramètres de base,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 paramètres fiscaux et immobilisations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Création lieu des biens et familles </a:t>
            </a:r>
            <a:r>
              <a:rPr lang="fr-F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d’immo</a:t>
            </a:r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 l’identique du dossier source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5 – Gestion commerciale</a:t>
            </a:r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- Identification, paramètres de base,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- Dépôts, barèmes, glossaires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- Familles d’articles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- Export et import des articles depuis le 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 dossier source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6 – Q/R</a:t>
            </a:r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Création société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</a:t>
              </a:r>
              <a:r>
                <a:rPr lang="fr-FR" altLang="fr-FR" sz="100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(4,95/5,00</a:t>
              </a: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348</Words>
  <Application>Microsoft Office PowerPoint</Application>
  <PresentationFormat>Personnalisé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76</cp:revision>
  <dcterms:created xsi:type="dcterms:W3CDTF">2021-11-29T14:47:45Z</dcterms:created>
  <dcterms:modified xsi:type="dcterms:W3CDTF">2024-11-21T10:42:02Z</dcterms:modified>
</cp:coreProperties>
</file>