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63077" y="1449355"/>
            <a:ext cx="2781819" cy="8333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1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 jour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d’adapter ses dossiers aux nouvelles fonctionnalités de la mise à jour V7.10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 Sage Paie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Paie.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 (pédagogique et technique)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Modalités et 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Contacter le service formation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PAIE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Loi Janvier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677108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Fonctions de base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Refus de CDI suite à fin de CDD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Fonctions Diverses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Fait Générateur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Bulletin de Paie 2025 (Info seule)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- Selon temps impartit, fera partie d’une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   formation proposée ultérieurement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Paramétrages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Augmentation du Smic et Incidences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Divers Légal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Cotisations Retraites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Cotisation Retraite Apprentis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Mise en place Fillon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Mise en place Majorations Alloc et Mal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4 – Q/R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4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* Au vu de l’actualité politique, les lois initialement prévues n’étant pas actuellement votées, il est probable qu’une formation complémentaire puisse être à mettre en place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681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Mise à jour V7.10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494256" y="9991892"/>
            <a:ext cx="2792411" cy="553998"/>
            <a:chOff x="4483014" y="10047836"/>
            <a:chExt cx="2792411" cy="408601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3014" y="10047836"/>
              <a:ext cx="2792411" cy="408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 (4,98/5,00)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Support Fournis :                           (4.95/5.00)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Image 1">
            <a:extLst>
              <a:ext uri="{FF2B5EF4-FFF2-40B4-BE49-F238E27FC236}">
                <a16:creationId xmlns:a16="http://schemas.microsoft.com/office/drawing/2014/main" id="{99A91C2F-D8F7-4917-82E9-2D31123E29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609" y="10131366"/>
            <a:ext cx="714375" cy="218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318</Words>
  <Application>Microsoft Office PowerPoint</Application>
  <PresentationFormat>Personnalisé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76</cp:revision>
  <dcterms:created xsi:type="dcterms:W3CDTF">2021-11-29T14:47:45Z</dcterms:created>
  <dcterms:modified xsi:type="dcterms:W3CDTF">2024-12-19T12:35:54Z</dcterms:modified>
</cp:coreProperties>
</file>